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Open Sans" panose="020B0606030504020204" pitchFamily="34" charset="0"/>
      <p:regular r:id="rId5"/>
    </p:embeddedFont>
    <p:embeddedFont>
      <p:font typeface="Open Sans Bold" panose="020B0806030504020204" charset="0"/>
      <p:regular r:id="rId6"/>
    </p:embeddedFont>
    <p:embeddedFont>
      <p:font typeface="Work Sans" panose="020F0502020204030204" pitchFamily="2" charset="0"/>
      <p:regular r:id="rId7"/>
    </p:embeddedFont>
    <p:embeddedFont>
      <p:font typeface="Work Sans Heavy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-396" y="-14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10100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41140" y="805878"/>
            <a:ext cx="5608588" cy="2404682"/>
          </a:xfrm>
          <a:custGeom>
            <a:avLst/>
            <a:gdLst/>
            <a:ahLst/>
            <a:cxnLst/>
            <a:rect l="l" t="t" r="r" b="b"/>
            <a:pathLst>
              <a:path w="5608588" h="2404682">
                <a:moveTo>
                  <a:pt x="0" y="0"/>
                </a:moveTo>
                <a:lnTo>
                  <a:pt x="5608588" y="0"/>
                </a:lnTo>
                <a:lnTo>
                  <a:pt x="5608588" y="2404682"/>
                </a:lnTo>
                <a:lnTo>
                  <a:pt x="0" y="2404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6080788"/>
            <a:ext cx="7126337" cy="4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6"/>
              </a:lnSpc>
              <a:spcBef>
                <a:spcPct val="0"/>
              </a:spcBef>
            </a:pPr>
            <a:r>
              <a:rPr lang="en-US" sz="2719">
                <a:solidFill>
                  <a:srgbClr val="BD112D"/>
                </a:solidFill>
                <a:latin typeface="Work Sans"/>
                <a:ea typeface="Work Sans"/>
                <a:cs typeface="Work Sans"/>
                <a:sym typeface="Work Sans"/>
              </a:rPr>
              <a:t>NOME DOS AUTORES - email@email.com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195908"/>
            <a:ext cx="10887928" cy="2358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81"/>
              </a:lnSpc>
            </a:pPr>
            <a:r>
              <a:rPr lang="en-US" sz="4486" b="1">
                <a:solidFill>
                  <a:srgbClr val="2B2462"/>
                </a:solidFill>
                <a:latin typeface="Work Sans Heavy"/>
                <a:ea typeface="Work Sans Heavy"/>
                <a:cs typeface="Work Sans Heavy"/>
                <a:sym typeface="Work Sans Heavy"/>
              </a:rPr>
              <a:t>TÍTULO DO TRABALHO </a:t>
            </a:r>
          </a:p>
          <a:p>
            <a:pPr algn="l">
              <a:lnSpc>
                <a:spcPts val="6281"/>
              </a:lnSpc>
            </a:pPr>
            <a:r>
              <a:rPr lang="en-US" sz="4486" b="1">
                <a:solidFill>
                  <a:srgbClr val="2B2462"/>
                </a:solidFill>
                <a:latin typeface="Work Sans Heavy"/>
                <a:ea typeface="Work Sans Heavy"/>
                <a:cs typeface="Work Sans Heavy"/>
                <a:sym typeface="Work Sans Heavy"/>
              </a:rPr>
              <a:t>LOREM IPSUM DOLOR SIT AMET</a:t>
            </a:r>
          </a:p>
          <a:p>
            <a:pPr algn="l">
              <a:lnSpc>
                <a:spcPts val="6281"/>
              </a:lnSpc>
            </a:pPr>
            <a:endParaRPr lang="en-US" sz="4486" b="1">
              <a:solidFill>
                <a:srgbClr val="2B2462"/>
              </a:solidFill>
              <a:latin typeface="Work Sans Heavy"/>
              <a:ea typeface="Work Sans Heavy"/>
              <a:cs typeface="Work Sans Heavy"/>
              <a:sym typeface="Work Sans Heavy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0" y="9258300"/>
            <a:ext cx="18288000" cy="2565429"/>
          </a:xfrm>
          <a:custGeom>
            <a:avLst/>
            <a:gdLst/>
            <a:ahLst/>
            <a:cxnLst/>
            <a:rect l="l" t="t" r="r" b="b"/>
            <a:pathLst>
              <a:path w="18288000" h="2565429">
                <a:moveTo>
                  <a:pt x="0" y="0"/>
                </a:moveTo>
                <a:lnTo>
                  <a:pt x="18288000" y="0"/>
                </a:lnTo>
                <a:lnTo>
                  <a:pt x="18288000" y="2565429"/>
                </a:lnTo>
                <a:lnTo>
                  <a:pt x="0" y="25654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098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38885" y="2083947"/>
            <a:ext cx="2049151" cy="2050763"/>
          </a:xfrm>
          <a:custGeom>
            <a:avLst/>
            <a:gdLst/>
            <a:ahLst/>
            <a:cxnLst/>
            <a:rect l="l" t="t" r="r" b="b"/>
            <a:pathLst>
              <a:path w="2049151" h="2050763">
                <a:moveTo>
                  <a:pt x="0" y="0"/>
                </a:moveTo>
                <a:lnTo>
                  <a:pt x="2049151" y="0"/>
                </a:lnTo>
                <a:lnTo>
                  <a:pt x="2049151" y="2050763"/>
                </a:lnTo>
                <a:lnTo>
                  <a:pt x="0" y="20507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6238849" y="4142948"/>
            <a:ext cx="2049151" cy="2050763"/>
          </a:xfrm>
          <a:custGeom>
            <a:avLst/>
            <a:gdLst/>
            <a:ahLst/>
            <a:cxnLst/>
            <a:rect l="l" t="t" r="r" b="b"/>
            <a:pathLst>
              <a:path w="2049151" h="2050763">
                <a:moveTo>
                  <a:pt x="0" y="0"/>
                </a:moveTo>
                <a:lnTo>
                  <a:pt x="2049151" y="0"/>
                </a:lnTo>
                <a:lnTo>
                  <a:pt x="2049151" y="2050763"/>
                </a:lnTo>
                <a:lnTo>
                  <a:pt x="0" y="20507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6246946" y="8236237"/>
            <a:ext cx="2044314" cy="2050763"/>
          </a:xfrm>
          <a:custGeom>
            <a:avLst/>
            <a:gdLst/>
            <a:ahLst/>
            <a:cxnLst/>
            <a:rect l="l" t="t" r="r" b="b"/>
            <a:pathLst>
              <a:path w="2044314" h="2050763">
                <a:moveTo>
                  <a:pt x="0" y="0"/>
                </a:moveTo>
                <a:lnTo>
                  <a:pt x="2044315" y="0"/>
                </a:lnTo>
                <a:lnTo>
                  <a:pt x="2044315" y="2050763"/>
                </a:lnTo>
                <a:lnTo>
                  <a:pt x="0" y="205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238885" y="0"/>
            <a:ext cx="2083947" cy="2083947"/>
          </a:xfrm>
          <a:custGeom>
            <a:avLst/>
            <a:gdLst/>
            <a:ahLst/>
            <a:cxnLst/>
            <a:rect l="l" t="t" r="r" b="b"/>
            <a:pathLst>
              <a:path w="2083947" h="2083947">
                <a:moveTo>
                  <a:pt x="0" y="0"/>
                </a:moveTo>
                <a:lnTo>
                  <a:pt x="2083947" y="0"/>
                </a:lnTo>
                <a:lnTo>
                  <a:pt x="2083947" y="2083947"/>
                </a:lnTo>
                <a:lnTo>
                  <a:pt x="0" y="20839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246946" y="6193711"/>
            <a:ext cx="2041090" cy="2041090"/>
          </a:xfrm>
          <a:custGeom>
            <a:avLst/>
            <a:gdLst/>
            <a:ahLst/>
            <a:cxnLst/>
            <a:rect l="l" t="t" r="r" b="b"/>
            <a:pathLst>
              <a:path w="2041090" h="2041090">
                <a:moveTo>
                  <a:pt x="0" y="0"/>
                </a:moveTo>
                <a:lnTo>
                  <a:pt x="2041090" y="0"/>
                </a:lnTo>
                <a:lnTo>
                  <a:pt x="2041090" y="2041090"/>
                </a:lnTo>
                <a:lnTo>
                  <a:pt x="0" y="20410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0" y="9258300"/>
            <a:ext cx="16246946" cy="1028700"/>
            <a:chOff x="0" y="0"/>
            <a:chExt cx="4279031" cy="2709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79031" cy="270933"/>
            </a:xfrm>
            <a:custGeom>
              <a:avLst/>
              <a:gdLst/>
              <a:ahLst/>
              <a:cxnLst/>
              <a:rect l="l" t="t" r="r" b="b"/>
              <a:pathLst>
                <a:path w="4279031" h="270933">
                  <a:moveTo>
                    <a:pt x="0" y="0"/>
                  </a:moveTo>
                  <a:lnTo>
                    <a:pt x="4279031" y="0"/>
                  </a:lnTo>
                  <a:lnTo>
                    <a:pt x="427903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2B24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279031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52567" y="4037779"/>
            <a:ext cx="6080244" cy="286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57"/>
              </a:lnSpc>
            </a:pPr>
            <a:endParaRPr dirty="0"/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Introdução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com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justificativa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,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objetivos</a:t>
            </a:r>
            <a:endParaRPr lang="en-US" sz="1755" dirty="0">
              <a:solidFill>
                <a:srgbClr val="133F7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Material e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Métodos</a:t>
            </a:r>
            <a:endParaRPr lang="en-US" sz="1755" dirty="0">
              <a:solidFill>
                <a:srgbClr val="133F7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Resultados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Discussão e </a:t>
            </a:r>
            <a:r>
              <a:rPr lang="pt-BR" sz="1755" dirty="0">
                <a:solidFill>
                  <a:srgbClr val="133F7E"/>
                </a:solidFill>
                <a:latin typeface="Work Sans"/>
              </a:rPr>
              <a:t>Conclusões/Considerações Finais</a:t>
            </a: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Apoio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financeiro</a:t>
            </a:r>
            <a:endParaRPr lang="en-US" sz="1755" dirty="0">
              <a:solidFill>
                <a:srgbClr val="133F7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Agradecimentos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(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opcional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)</a:t>
            </a:r>
          </a:p>
          <a:p>
            <a:pPr marL="378966" lvl="1" indent="-189483" algn="l">
              <a:lnSpc>
                <a:spcPts val="2457"/>
              </a:lnSpc>
              <a:buFont typeface="Arial"/>
              <a:buChar char="•"/>
            </a:pP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Referência no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rodapé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do slide,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quando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for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citado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algum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 dado da </a:t>
            </a:r>
            <a:r>
              <a:rPr lang="en-US" sz="1755" dirty="0" err="1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literatura</a:t>
            </a:r>
            <a:r>
              <a:rPr lang="en-US" sz="1755" dirty="0">
                <a:solidFill>
                  <a:srgbClr val="133F7E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495489"/>
            <a:ext cx="56085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BD11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SUGESTÃO DE CONTEÚDO: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8097" y="0"/>
            <a:ext cx="16246946" cy="1028700"/>
            <a:chOff x="0" y="0"/>
            <a:chExt cx="4279031" cy="2709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79031" cy="270933"/>
            </a:xfrm>
            <a:custGeom>
              <a:avLst/>
              <a:gdLst/>
              <a:ahLst/>
              <a:cxnLst/>
              <a:rect l="l" t="t" r="r" b="b"/>
              <a:pathLst>
                <a:path w="4279031" h="270933">
                  <a:moveTo>
                    <a:pt x="0" y="0"/>
                  </a:moveTo>
                  <a:lnTo>
                    <a:pt x="4279031" y="0"/>
                  </a:lnTo>
                  <a:lnTo>
                    <a:pt x="427903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2B24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279031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28700" y="340406"/>
            <a:ext cx="3657600" cy="1376588"/>
          </a:xfrm>
          <a:custGeom>
            <a:avLst/>
            <a:gdLst/>
            <a:ahLst/>
            <a:cxnLst/>
            <a:rect l="l" t="t" r="r" b="b"/>
            <a:pathLst>
              <a:path w="3657600" h="1376588">
                <a:moveTo>
                  <a:pt x="0" y="0"/>
                </a:moveTo>
                <a:lnTo>
                  <a:pt x="3657600" y="0"/>
                </a:lnTo>
                <a:lnTo>
                  <a:pt x="3657600" y="1376588"/>
                </a:lnTo>
                <a:lnTo>
                  <a:pt x="0" y="13765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127" y="-122371"/>
            <a:ext cx="18288077" cy="10409371"/>
            <a:chOff x="0" y="0"/>
            <a:chExt cx="4816613" cy="27415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613" cy="2741563"/>
            </a:xfrm>
            <a:custGeom>
              <a:avLst/>
              <a:gdLst/>
              <a:ahLst/>
              <a:cxnLst/>
              <a:rect l="l" t="t" r="r" b="b"/>
              <a:pathLst>
                <a:path w="4816613" h="2741563">
                  <a:moveTo>
                    <a:pt x="0" y="0"/>
                  </a:moveTo>
                  <a:lnTo>
                    <a:pt x="4816613" y="0"/>
                  </a:lnTo>
                  <a:lnTo>
                    <a:pt x="4816613" y="2741563"/>
                  </a:lnTo>
                  <a:lnTo>
                    <a:pt x="0" y="2741563"/>
                  </a:lnTo>
                  <a:close/>
                </a:path>
              </a:pathLst>
            </a:custGeom>
            <a:solidFill>
              <a:srgbClr val="2A133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613" cy="2779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369922" y="5774457"/>
            <a:ext cx="4746746" cy="4512543"/>
          </a:xfrm>
          <a:custGeom>
            <a:avLst/>
            <a:gdLst/>
            <a:ahLst/>
            <a:cxnLst/>
            <a:rect l="l" t="t" r="r" b="b"/>
            <a:pathLst>
              <a:path w="5115336" h="5127429">
                <a:moveTo>
                  <a:pt x="0" y="0"/>
                </a:moveTo>
                <a:lnTo>
                  <a:pt x="5115337" y="0"/>
                </a:lnTo>
                <a:lnTo>
                  <a:pt x="5115337" y="5127429"/>
                </a:lnTo>
                <a:lnTo>
                  <a:pt x="0" y="51274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0FC0EEF-2FCB-7416-44FD-2E4B270D6719}"/>
              </a:ext>
            </a:extLst>
          </p:cNvPr>
          <p:cNvGrpSpPr/>
          <p:nvPr/>
        </p:nvGrpSpPr>
        <p:grpSpPr>
          <a:xfrm>
            <a:off x="4199120" y="2181713"/>
            <a:ext cx="8712621" cy="4930027"/>
            <a:chOff x="4199120" y="2181713"/>
            <a:chExt cx="8712621" cy="4930027"/>
          </a:xfrm>
        </p:grpSpPr>
        <p:sp>
          <p:nvSpPr>
            <p:cNvPr id="6" name="Freeform 6"/>
            <p:cNvSpPr/>
            <p:nvPr/>
          </p:nvSpPr>
          <p:spPr>
            <a:xfrm>
              <a:off x="6090206" y="2386184"/>
              <a:ext cx="4930448" cy="1863818"/>
            </a:xfrm>
            <a:custGeom>
              <a:avLst/>
              <a:gdLst/>
              <a:ahLst/>
              <a:cxnLst/>
              <a:rect l="l" t="t" r="r" b="b"/>
              <a:pathLst>
                <a:path w="4930448" h="1863818">
                  <a:moveTo>
                    <a:pt x="0" y="0"/>
                  </a:moveTo>
                  <a:lnTo>
                    <a:pt x="4930448" y="0"/>
                  </a:lnTo>
                  <a:lnTo>
                    <a:pt x="4930448" y="1863818"/>
                  </a:lnTo>
                  <a:lnTo>
                    <a:pt x="0" y="18638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90206" y="4859665"/>
              <a:ext cx="4930448" cy="6877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64"/>
                </a:lnSpc>
                <a:spcBef>
                  <a:spcPct val="0"/>
                </a:spcBef>
              </a:pPr>
              <a:r>
                <a:rPr lang="en-US" sz="4046" b="1">
                  <a:solidFill>
                    <a:srgbClr val="E7E4D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AGRADECIMENTO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90206" y="5509136"/>
              <a:ext cx="4483085" cy="276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3"/>
                </a:lnSpc>
                <a:spcBef>
                  <a:spcPct val="0"/>
                </a:spcBef>
              </a:pPr>
              <a:r>
                <a:rPr lang="en-US" sz="1587">
                  <a:solidFill>
                    <a:srgbClr val="E7E4D5"/>
                  </a:solidFill>
                  <a:latin typeface="Open Sans"/>
                  <a:ea typeface="Open Sans"/>
                  <a:cs typeface="Open Sans"/>
                  <a:sym typeface="Open Sans"/>
                </a:rPr>
                <a:t>CONTATO@CONTATO.COM</a:t>
              </a:r>
            </a:p>
          </p:txBody>
        </p:sp>
        <p:sp>
          <p:nvSpPr>
            <p:cNvPr id="9" name="Freeform 9"/>
            <p:cNvSpPr/>
            <p:nvPr/>
          </p:nvSpPr>
          <p:spPr>
            <a:xfrm rot="-10800000">
              <a:off x="11161581" y="2181713"/>
              <a:ext cx="1750160" cy="4930027"/>
            </a:xfrm>
            <a:custGeom>
              <a:avLst/>
              <a:gdLst/>
              <a:ahLst/>
              <a:cxnLst/>
              <a:rect l="l" t="t" r="r" b="b"/>
              <a:pathLst>
                <a:path w="1750160" h="4930027">
                  <a:moveTo>
                    <a:pt x="0" y="0"/>
                  </a:moveTo>
                  <a:lnTo>
                    <a:pt x="1750160" y="0"/>
                  </a:lnTo>
                  <a:lnTo>
                    <a:pt x="1750160" y="4930028"/>
                  </a:lnTo>
                  <a:lnTo>
                    <a:pt x="0" y="4930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199120" y="2181713"/>
              <a:ext cx="1750160" cy="4930027"/>
            </a:xfrm>
            <a:custGeom>
              <a:avLst/>
              <a:gdLst/>
              <a:ahLst/>
              <a:cxnLst/>
              <a:rect l="l" t="t" r="r" b="b"/>
              <a:pathLst>
                <a:path w="1750160" h="4930027">
                  <a:moveTo>
                    <a:pt x="0" y="0"/>
                  </a:moveTo>
                  <a:lnTo>
                    <a:pt x="1750159" y="0"/>
                  </a:lnTo>
                  <a:lnTo>
                    <a:pt x="1750159" y="4930028"/>
                  </a:lnTo>
                  <a:lnTo>
                    <a:pt x="0" y="4930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62</Words>
  <Application>Microsoft Office PowerPoint</Application>
  <PresentationFormat>Personalizar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0" baseType="lpstr">
      <vt:lpstr>Open Sans Bold</vt:lpstr>
      <vt:lpstr>Calibri</vt:lpstr>
      <vt:lpstr>Open Sans</vt:lpstr>
      <vt:lpstr>Arial</vt:lpstr>
      <vt:lpstr>Work Sans</vt:lpstr>
      <vt:lpstr>Work Sans Heavy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[CSHS] APRESENTAÇÃO HORIZONTAL </dc:title>
  <cp:lastModifiedBy>Luna Batista</cp:lastModifiedBy>
  <cp:revision>3</cp:revision>
  <dcterms:created xsi:type="dcterms:W3CDTF">2006-08-16T00:00:00Z</dcterms:created>
  <dcterms:modified xsi:type="dcterms:W3CDTF">2026-07-13T12:51:15Z</dcterms:modified>
  <dc:identifier>DAHO_ddMzIc</dc:identifier>
</cp:coreProperties>
</file>